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>
        <p:scale>
          <a:sx n="99" d="100"/>
          <a:sy n="99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B286-C1E7-4473-A07D-A51910D8D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D3231-C7A0-46A3-A34D-EBAC191B3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E7FAB-C22E-49CC-B4DA-8A9B2F93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5ED12-5F53-40A2-A379-4CE6F9D1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E8B11-016F-40D8-8324-909355D2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8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241D-03D7-4A29-9678-8A5790E9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DFB07-83D1-4B2A-BCEF-380E91196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3BE46-13DE-4A68-A435-66E1A80E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1D384-DD45-4C30-AB1A-1AC80CA1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3C5D3-F072-4299-937F-4922483D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3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0B7D0-4657-431B-9BD4-413ADACEB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6FE4B-DBEC-4765-969E-C2D3A4573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9E464-79AF-479F-94A9-919039D80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6CEE4-03A9-4EBD-8626-A7DE258A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E69F2-339C-4410-99A8-172AEF82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96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07334-47E2-4D23-BF32-7EB7511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9043F-572B-44DD-B007-26C2BC07E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A69DD-A75C-4DE4-887B-93127DAD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9D12D-2FFF-438D-B000-B8431CDE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44899-401D-4FC6-B479-69AA4A6A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7DA0-2533-45DF-A860-B089A739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DDBC5-7941-4B4D-9F67-377056FAA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C9F18-9217-49F2-9D62-C4745C4F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BF28B-2182-41CD-B6C7-0E64EBA7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740D8-31E1-45FC-8F25-ED205918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09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E788-D8AA-44AA-82C4-0B94A2AF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1CE8A-EFA5-4A94-B560-BB5858207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1515E-B0E7-4E94-98D0-E80D756FD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43062-11F2-464D-90AA-04A8D98B1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B9889-AEF5-4703-8A65-17F4FC20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8649A-FBFC-4DAD-8F7E-80DE0DEA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59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78F9-6E94-4EDF-B53F-8EB81A83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B78D2-948F-4C76-8608-5A4522DAF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8A940-008E-4D3D-9666-4E998ACEA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427D-0AEC-4736-B44E-362E59C0E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CFA6E-E106-4238-83A7-DE4D83F47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318FB-7AD6-4159-8592-F583EE76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E80B29-036B-46A9-A007-1B8F43D3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6D910-1A5F-4753-AAFC-95DB84F5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8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E129-684D-4DA3-A49D-54E5BD6E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A9A14-7366-450D-9682-F397A106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695DE-254D-4173-A438-CE45DD71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12C44-4073-4023-B920-62AD0EC6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4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9E6FC-2255-43C3-9C50-7A920436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532B7-EBB6-489E-958F-3272182F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71A65-BB1B-4FFB-A383-70932F1B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5F35-13DF-4A7E-9C89-89A799DE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FDC31-6116-4B4E-ABA8-7C5FC43A6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92ECC-D24C-4B85-B633-B3F9BC62C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FB322-2F77-4A63-A8B9-D334DB14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2FDB4-9D7E-4C57-8A5C-B6D18A11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C2EEA-963F-4BEF-B597-5B513F67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6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0CE4-62E5-4F1C-924F-19AC7C3EE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D1D47-45F3-464C-9E08-C50CA15E9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74C14-F7FF-4D8E-860A-AF73F5B3E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6B505-D247-43E3-B85F-8035B1D7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7FC54-9F91-4AB5-9DAF-3BCCE7C6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6294B-7ABB-4F54-99A8-480D38F1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5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C928F0-BBCA-4953-9A54-34495282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B841-38BA-41BC-A575-473D168DC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E44F4-D3F9-416E-B12B-7242A2ED7B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C7259-398E-48F8-85FD-966D2C8B2084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973F-49F6-45A5-BF4B-B44CAB8F1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B546A-E394-4E8A-BD03-9933EF877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95524-B435-46D9-9FE5-C4AEFCFB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3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9F681-1698-46BB-A440-4CF57F9C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Benkler et al. 2018 </a:t>
            </a:r>
            <a:r>
              <a:rPr lang="en-US" i="1" dirty="0"/>
              <a:t>Network Propaganda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B6F37-36FB-4162-9F7C-9871ECCE0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07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types of maps:</a:t>
            </a:r>
          </a:p>
          <a:p>
            <a:pPr lvl="1"/>
            <a:r>
              <a:rPr lang="en-US" dirty="0"/>
              <a:t>an open web map, which describes the hyperlinking practices of online media producers on the web.</a:t>
            </a:r>
          </a:p>
          <a:p>
            <a:pPr lvl="1"/>
            <a:r>
              <a:rPr lang="en-US" dirty="0"/>
              <a:t>social media maps, which describe the content sharing practices of Twitter and Facebook users. </a:t>
            </a:r>
          </a:p>
          <a:p>
            <a:r>
              <a:rPr lang="en-US" dirty="0"/>
              <a:t>These maps were developed using the Media Cloud platform and are based on the linking, tweeting, and sharing of just under 4 million political stories from over 40,000 online news sources.</a:t>
            </a:r>
          </a:p>
          <a:p>
            <a:pPr lvl="1"/>
            <a:r>
              <a:rPr lang="en-US" b="1" i="1" dirty="0"/>
              <a:t>Nodes</a:t>
            </a:r>
            <a:r>
              <a:rPr lang="en-US" dirty="0"/>
              <a:t>, news sources, size indicates importance.</a:t>
            </a:r>
          </a:p>
          <a:p>
            <a:pPr lvl="1"/>
            <a:r>
              <a:rPr lang="en-US" b="1" i="1" dirty="0"/>
              <a:t>Edges</a:t>
            </a:r>
            <a:r>
              <a:rPr lang="en-US" dirty="0"/>
              <a:t> (links) are connections between sources; the closer nodes are , the more they are linked. On social media they looked at same day shares.</a:t>
            </a:r>
          </a:p>
          <a:p>
            <a:pPr lvl="1"/>
            <a:r>
              <a:rPr lang="en-US" b="1" i="1" dirty="0"/>
              <a:t>Colors</a:t>
            </a:r>
            <a:r>
              <a:rPr lang="en-US" dirty="0"/>
              <a:t> indicate partisanship (shares/likes by people who </a:t>
            </a:r>
            <a:r>
              <a:rPr lang="en-US" dirty="0" err="1"/>
              <a:t>RT’d</a:t>
            </a:r>
            <a:r>
              <a:rPr lang="en-US" dirty="0"/>
              <a:t> either Clinton or Trump).</a:t>
            </a:r>
          </a:p>
        </p:txBody>
      </p:sp>
    </p:spTree>
    <p:extLst>
      <p:ext uri="{BB962C8B-B14F-4D97-AF65-F5344CB8AC3E}">
        <p14:creationId xmlns:p14="http://schemas.microsoft.com/office/powerpoint/2010/main" val="311334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nature&#10;&#10;Description automatically generated">
            <a:extLst>
              <a:ext uri="{FF2B5EF4-FFF2-40B4-BE49-F238E27FC236}">
                <a16:creationId xmlns:a16="http://schemas.microsoft.com/office/drawing/2014/main" id="{EE3D5A86-939A-4998-A37D-4B88F6C65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99" b="182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6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73D479-998A-40F7-9339-BB738EF60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590" y="643466"/>
            <a:ext cx="77108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6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F1E6DD-E346-4E5E-9AF5-8DAFDC103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505" y="643466"/>
            <a:ext cx="62949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5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6A474E-DF4B-46D6-B99A-29E0D011A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360" y="643466"/>
            <a:ext cx="610527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2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A1D16C-3390-487C-9629-3C7C1832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5791" y="643466"/>
            <a:ext cx="454041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F159-6527-4D30-AA13-5CF14677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464D-4DEF-4CD1-B112-6ED602E2D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8B94D-7C16-4D73-92F0-83DFEE87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26" y="0"/>
            <a:ext cx="11268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7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2F60E36-F4C3-4FCE-9B85-C51B78507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763" y="643466"/>
            <a:ext cx="71884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1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7CB4-B8C5-4E5F-A443-A4DA686F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1CB69-1A8E-4DBC-83DD-E0389561D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8031" y="1527240"/>
            <a:ext cx="5415938" cy="47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56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135</Words>
  <Application>Microsoft Office PowerPoint</Application>
  <PresentationFormat>Widescreen</PresentationFormat>
  <Paragraphs>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Benkler et al. 2018 Network Propaganda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Lemke</dc:creator>
  <cp:lastModifiedBy>Tobias Lemke</cp:lastModifiedBy>
  <cp:revision>3</cp:revision>
  <dcterms:created xsi:type="dcterms:W3CDTF">2019-04-10T14:54:36Z</dcterms:created>
  <dcterms:modified xsi:type="dcterms:W3CDTF">2019-04-10T15:18:53Z</dcterms:modified>
</cp:coreProperties>
</file>